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
  </p:notesMasterIdLst>
  <p:sldIdLst>
    <p:sldId id="256" r:id="rId2"/>
    <p:sldId id="257" r:id="rId3"/>
    <p:sldId id="259" r:id="rId4"/>
    <p:sldId id="258"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13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B2B24-B7F0-4F91-B81E-645F61B4D46B}" type="datetimeFigureOut">
              <a:rPr lang="en-US" smtClean="0"/>
              <a:t>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56CDEB-2374-447D-BA53-CFFBD751D54B}" type="slidenum">
              <a:rPr lang="en-US" smtClean="0"/>
              <a:t>‹#›</a:t>
            </a:fld>
            <a:endParaRPr lang="en-US"/>
          </a:p>
        </p:txBody>
      </p:sp>
    </p:spTree>
    <p:extLst>
      <p:ext uri="{BB962C8B-B14F-4D97-AF65-F5344CB8AC3E}">
        <p14:creationId xmlns:p14="http://schemas.microsoft.com/office/powerpoint/2010/main" val="246795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6CDEB-2374-447D-BA53-CFFBD751D54B}" type="slidenum">
              <a:rPr lang="en-US" smtClean="0"/>
              <a:t>4</a:t>
            </a:fld>
            <a:endParaRPr lang="en-US"/>
          </a:p>
        </p:txBody>
      </p:sp>
    </p:spTree>
    <p:extLst>
      <p:ext uri="{BB962C8B-B14F-4D97-AF65-F5344CB8AC3E}">
        <p14:creationId xmlns:p14="http://schemas.microsoft.com/office/powerpoint/2010/main" val="2324798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DEB8E78-7F06-443A-A98B-723A841F7A25}" type="datetimeFigureOut">
              <a:rPr lang="en-US" smtClean="0"/>
              <a:t>1/4/17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98B1757-48C8-4809-9464-18A8D39E03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EB8E78-7F06-443A-A98B-723A841F7A25}" type="datetimeFigureOut">
              <a:rPr lang="en-US" smtClean="0"/>
              <a:t>1/4/17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8B1757-48C8-4809-9464-18A8D39E03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EB8E78-7F06-443A-A98B-723A841F7A25}" type="datetimeFigureOut">
              <a:rPr lang="en-US" smtClean="0"/>
              <a:t>1/4/17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8B1757-48C8-4809-9464-18A8D39E03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EB8E78-7F06-443A-A98B-723A841F7A25}" type="datetimeFigureOut">
              <a:rPr lang="en-US" smtClean="0"/>
              <a:t>1/4/17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8B1757-48C8-4809-9464-18A8D39E0301}"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DEB8E78-7F06-443A-A98B-723A841F7A25}" type="datetimeFigureOut">
              <a:rPr lang="en-US" smtClean="0"/>
              <a:t>1/4/17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8B1757-48C8-4809-9464-18A8D39E030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EB8E78-7F06-443A-A98B-723A841F7A25}" type="datetimeFigureOut">
              <a:rPr lang="en-US" smtClean="0"/>
              <a:t>1/4/17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98B1757-48C8-4809-9464-18A8D39E0301}"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EB8E78-7F06-443A-A98B-723A841F7A25}" type="datetimeFigureOut">
              <a:rPr lang="en-US" smtClean="0"/>
              <a:t>1/4/17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98B1757-48C8-4809-9464-18A8D39E03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DEB8E78-7F06-443A-A98B-723A841F7A25}" type="datetimeFigureOut">
              <a:rPr lang="en-US" smtClean="0"/>
              <a:t>1/4/17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98B1757-48C8-4809-9464-18A8D39E0301}"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DEB8E78-7F06-443A-A98B-723A841F7A25}" type="datetimeFigureOut">
              <a:rPr lang="en-US" smtClean="0"/>
              <a:t>1/4/17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98B1757-48C8-4809-9464-18A8D39E03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DEB8E78-7F06-443A-A98B-723A841F7A25}" type="datetimeFigureOut">
              <a:rPr lang="en-US" smtClean="0"/>
              <a:t>1/4/17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98B1757-48C8-4809-9464-18A8D39E03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DEB8E78-7F06-443A-A98B-723A841F7A25}" type="datetimeFigureOut">
              <a:rPr lang="en-US" smtClean="0"/>
              <a:t>1/4/17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98B1757-48C8-4809-9464-18A8D39E0301}"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DEB8E78-7F06-443A-A98B-723A841F7A25}" type="datetimeFigureOut">
              <a:rPr lang="en-US" smtClean="0"/>
              <a:t>1/4/17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98B1757-48C8-4809-9464-18A8D39E03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1.wdp"/><Relationship Id="rId5" Type="http://schemas.openxmlformats.org/officeDocument/2006/relationships/image" Target="../media/image7.pn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829761"/>
          </a:xfrm>
        </p:spPr>
        <p:txBody>
          <a:bodyPr>
            <a:normAutofit/>
          </a:bodyPr>
          <a:lstStyle/>
          <a:p>
            <a:r>
              <a:rPr lang="en-US" dirty="0" smtClean="0">
                <a:effectLst>
                  <a:outerShdw blurRad="31750" dist="25400" dir="5400000" algn="tl" rotWithShape="0">
                    <a:srgbClr val="000000">
                      <a:alpha val="25000"/>
                    </a:srgbClr>
                  </a:outerShdw>
                  <a:reflection blurRad="6350" stA="60000" endA="900" endPos="58000" dir="5400000" sy="-100000" algn="bl" rotWithShape="0"/>
                </a:effectLst>
                <a:latin typeface="Algerian" pitchFamily="82" charset="0"/>
              </a:rPr>
              <a:t>The Voyage of the Dawn </a:t>
            </a:r>
            <a:r>
              <a:rPr lang="en-US" dirty="0" err="1" smtClean="0">
                <a:effectLst>
                  <a:outerShdw blurRad="31750" dist="25400" dir="5400000" algn="tl" rotWithShape="0">
                    <a:srgbClr val="000000">
                      <a:alpha val="25000"/>
                    </a:srgbClr>
                  </a:outerShdw>
                  <a:reflection blurRad="6350" stA="60000" endA="900" endPos="58000" dir="5400000" sy="-100000" algn="bl" rotWithShape="0"/>
                </a:effectLst>
                <a:latin typeface="Algerian" pitchFamily="82" charset="0"/>
              </a:rPr>
              <a:t>Treader</a:t>
            </a:r>
            <a:endParaRPr lang="en-US" dirty="0">
              <a:effectLst>
                <a:outerShdw blurRad="31750" dist="25400" dir="5400000" algn="tl" rotWithShape="0">
                  <a:srgbClr val="000000">
                    <a:alpha val="25000"/>
                  </a:srgbClr>
                </a:outerShdw>
                <a:reflection blurRad="6350" stA="60000" endA="900" endPos="58000" dir="5400000" sy="-100000" algn="bl" rotWithShape="0"/>
              </a:effectLst>
              <a:latin typeface="Algerian" pitchFamily="82" charset="0"/>
            </a:endParaRPr>
          </a:p>
        </p:txBody>
      </p:sp>
      <p:sp>
        <p:nvSpPr>
          <p:cNvPr id="3" name="Subtitle 2"/>
          <p:cNvSpPr>
            <a:spLocks noGrp="1"/>
          </p:cNvSpPr>
          <p:nvPr>
            <p:ph type="subTitle" idx="1"/>
          </p:nvPr>
        </p:nvSpPr>
        <p:spPr/>
        <p:txBody>
          <a:bodyPr>
            <a:normAutofit/>
          </a:bodyPr>
          <a:lstStyle/>
          <a:p>
            <a:r>
              <a:rPr lang="en-US" sz="1800" dirty="0" smtClean="0"/>
              <a:t>Marianne </a:t>
            </a:r>
            <a:r>
              <a:rPr lang="en-US" sz="1800" dirty="0" err="1" smtClean="0"/>
              <a:t>Dyogi</a:t>
            </a:r>
            <a:r>
              <a:rPr lang="en-US" sz="1800" dirty="0" smtClean="0"/>
              <a:t>, Dora the Explorer,</a:t>
            </a:r>
          </a:p>
          <a:p>
            <a:r>
              <a:rPr lang="en-US" sz="1800" dirty="0" smtClean="0"/>
              <a:t>Kali Damien </a:t>
            </a:r>
            <a:r>
              <a:rPr lang="en-US" sz="1800" dirty="0" err="1" smtClean="0"/>
              <a:t>Dyogi</a:t>
            </a:r>
            <a:endParaRPr lang="en-US" sz="1800" dirty="0" smtClean="0"/>
          </a:p>
          <a:p>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40" y="2362200"/>
            <a:ext cx="361323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2805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Eustace vs. Himself</a:t>
            </a:r>
          </a:p>
          <a:p>
            <a:r>
              <a:rPr lang="en-US" dirty="0" smtClean="0"/>
              <a:t>TYPE: Character vs. Self</a:t>
            </a:r>
          </a:p>
          <a:p>
            <a:r>
              <a:rPr lang="en-US" dirty="0" smtClean="0"/>
              <a:t>Eustace is a spoiled little boy who thinks he is better than everyone else.  Lazy and selfish, he tries to get out of doing work when the Dawn </a:t>
            </a:r>
            <a:r>
              <a:rPr lang="en-US" dirty="0" err="1" smtClean="0"/>
              <a:t>Treader</a:t>
            </a:r>
            <a:r>
              <a:rPr lang="en-US" dirty="0" smtClean="0"/>
              <a:t> lands on Dragon Island. He finds a dying dragon and the dragon’s lair that is filled with treasures.  Eustace falls asleep and wakes up as a dragon because of his greed and selfishness.  As a dragon, he realizes how horrible he was to his cousins and he feels so bad about his behavior.</a:t>
            </a:r>
            <a:endParaRPr lang="en-US" dirty="0"/>
          </a:p>
        </p:txBody>
      </p:sp>
      <p:sp>
        <p:nvSpPr>
          <p:cNvPr id="3" name="Title 2"/>
          <p:cNvSpPr>
            <a:spLocks noGrp="1"/>
          </p:cNvSpPr>
          <p:nvPr>
            <p:ph type="title"/>
          </p:nvPr>
        </p:nvSpPr>
        <p:spPr/>
        <p:txBody>
          <a:bodyPr/>
          <a:lstStyle/>
          <a:p>
            <a:r>
              <a:rPr lang="en-US" dirty="0" smtClean="0"/>
              <a:t>Main Conflict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2503106"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8449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5200" y="1143000"/>
            <a:ext cx="5181600" cy="5562600"/>
          </a:xfrm>
        </p:spPr>
        <p:txBody>
          <a:bodyPr>
            <a:normAutofit fontScale="85000" lnSpcReduction="10000"/>
          </a:bodyPr>
          <a:lstStyle/>
          <a:p>
            <a:r>
              <a:rPr lang="en-US" b="1" dirty="0" err="1" smtClean="0"/>
              <a:t>Reepicheep</a:t>
            </a:r>
            <a:r>
              <a:rPr lang="en-US" b="1" dirty="0" smtClean="0"/>
              <a:t> vs. Eustace</a:t>
            </a:r>
          </a:p>
          <a:p>
            <a:r>
              <a:rPr lang="en-US" dirty="0" smtClean="0"/>
              <a:t>TYPE: Character vs. Character</a:t>
            </a:r>
          </a:p>
          <a:p>
            <a:r>
              <a:rPr lang="en-US" dirty="0" smtClean="0"/>
              <a:t>Eustace was really getting on </a:t>
            </a:r>
            <a:r>
              <a:rPr lang="en-US" dirty="0" err="1" smtClean="0"/>
              <a:t>Reepicheep’s</a:t>
            </a:r>
            <a:r>
              <a:rPr lang="en-US" dirty="0" smtClean="0"/>
              <a:t> nerves. He thought it would be funny to pick up </a:t>
            </a:r>
            <a:r>
              <a:rPr lang="en-US" dirty="0" err="1" smtClean="0"/>
              <a:t>Reepicheep</a:t>
            </a:r>
            <a:r>
              <a:rPr lang="en-US" dirty="0" smtClean="0"/>
              <a:t> by the tail and start swinging him around.  </a:t>
            </a:r>
            <a:r>
              <a:rPr lang="en-US" dirty="0" err="1" smtClean="0"/>
              <a:t>Reepicheep</a:t>
            </a:r>
            <a:r>
              <a:rPr lang="en-US" dirty="0" smtClean="0"/>
              <a:t>, on the other hand, got very angry and drew his sword challenging Eustace to a duel.  Eustace didn’t want to fight the mouse, but the whole crew took the idea of a duel seriously.  Eustace and </a:t>
            </a:r>
            <a:r>
              <a:rPr lang="en-US" dirty="0" err="1" smtClean="0"/>
              <a:t>Reepicheep</a:t>
            </a:r>
            <a:r>
              <a:rPr lang="en-US" dirty="0" smtClean="0"/>
              <a:t> finally became friends when Eustace was turned into a dragon.</a:t>
            </a:r>
            <a:endParaRPr lang="en-US" dirty="0"/>
          </a:p>
        </p:txBody>
      </p:sp>
      <p:sp>
        <p:nvSpPr>
          <p:cNvPr id="3" name="Title 2"/>
          <p:cNvSpPr>
            <a:spLocks noGrp="1"/>
          </p:cNvSpPr>
          <p:nvPr>
            <p:ph type="title"/>
          </p:nvPr>
        </p:nvSpPr>
        <p:spPr>
          <a:xfrm>
            <a:off x="457200" y="76200"/>
            <a:ext cx="8229600" cy="1143000"/>
          </a:xfrm>
        </p:spPr>
        <p:txBody>
          <a:bodyPr/>
          <a:lstStyle/>
          <a:p>
            <a:r>
              <a:rPr lang="en-US" dirty="0" smtClean="0"/>
              <a:t>Minor Conflict #1</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71800"/>
            <a:ext cx="2476500" cy="35331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04800" y="1104900"/>
            <a:ext cx="2562225" cy="2324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6007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612371"/>
            <a:ext cx="9144000" cy="749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7200" y="1722437"/>
            <a:ext cx="8229600" cy="4525963"/>
          </a:xfrm>
        </p:spPr>
        <p:txBody>
          <a:bodyPr/>
          <a:lstStyle/>
          <a:p>
            <a:r>
              <a:rPr lang="en-US" b="1" dirty="0" smtClean="0">
                <a:effectLst>
                  <a:outerShdw blurRad="38100" dist="38100" dir="2700000" algn="tl">
                    <a:srgbClr val="000000">
                      <a:alpha val="43137"/>
                    </a:srgbClr>
                  </a:outerShdw>
                </a:effectLst>
              </a:rPr>
              <a:t>The Crew vs. The Great Storm</a:t>
            </a:r>
          </a:p>
          <a:p>
            <a:r>
              <a:rPr lang="en-US" dirty="0" smtClean="0">
                <a:effectLst>
                  <a:outerShdw blurRad="38100" dist="38100" dir="2700000" algn="tl">
                    <a:srgbClr val="000000">
                      <a:alpha val="43137"/>
                    </a:srgbClr>
                  </a:outerShdw>
                </a:effectLst>
              </a:rPr>
              <a:t>Character vs. Nature</a:t>
            </a:r>
          </a:p>
          <a:p>
            <a:r>
              <a:rPr lang="en-US" dirty="0" smtClean="0">
                <a:effectLst>
                  <a:outerShdw blurRad="38100" dist="38100" dir="2700000" algn="tl">
                    <a:srgbClr val="000000">
                      <a:alpha val="43137"/>
                    </a:srgbClr>
                  </a:outerShdw>
                </a:effectLst>
              </a:rPr>
              <a:t>There was a great storm in Chapter 6 that almost sank the Dawn </a:t>
            </a:r>
            <a:r>
              <a:rPr lang="en-US" dirty="0" err="1" smtClean="0">
                <a:effectLst>
                  <a:outerShdw blurRad="38100" dist="38100" dir="2700000" algn="tl">
                    <a:srgbClr val="000000">
                      <a:alpha val="43137"/>
                    </a:srgbClr>
                  </a:outerShdw>
                </a:effectLst>
              </a:rPr>
              <a:t>Treader</a:t>
            </a:r>
            <a:r>
              <a:rPr lang="en-US" dirty="0" smtClean="0">
                <a:effectLst>
                  <a:outerShdw blurRad="38100" dist="38100" dir="2700000" algn="tl">
                    <a:srgbClr val="000000">
                      <a:alpha val="43137"/>
                    </a:srgbClr>
                  </a:outerShdw>
                </a:effectLst>
              </a:rPr>
              <a:t>.  Everyone thought they were going to die.  The rain and the torturous waves went on for thirteen days and nights.  No one could cook or dry themselves.  One of the sailors was even lost at sea.  </a:t>
            </a:r>
            <a:endParaRPr lang="en-US"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685800"/>
            <a:ext cx="8229600" cy="1143000"/>
          </a:xfrm>
        </p:spPr>
        <p:txBody>
          <a:bodyPr/>
          <a:lstStyle/>
          <a:p>
            <a:r>
              <a:rPr lang="en-US" dirty="0" smtClean="0"/>
              <a:t>Minor Conflict #2</a:t>
            </a:r>
            <a:endParaRPr lang="en-US" dirty="0"/>
          </a:p>
        </p:txBody>
      </p:sp>
      <p:pic>
        <p:nvPicPr>
          <p:cNvPr id="4099"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b="28788"/>
          <a:stretch/>
        </p:blipFill>
        <p:spPr bwMode="auto">
          <a:xfrm flipH="1">
            <a:off x="5683129" y="-926869"/>
            <a:ext cx="3841871" cy="405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91030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1631</TotalTime>
  <Words>283</Words>
  <Application>Microsoft Macintosh PowerPoint</Application>
  <PresentationFormat>On-screen Show (4:3)</PresentationFormat>
  <Paragraphs>16</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Concourse</vt:lpstr>
      <vt:lpstr>The Voyage of the Dawn Treader</vt:lpstr>
      <vt:lpstr>Main Conflict</vt:lpstr>
      <vt:lpstr>Minor Conflict #1</vt:lpstr>
      <vt:lpstr>Minor Conflict #2</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Voyage of the Dawn Treader</dc:title>
  <dc:creator>Dyogi Family</dc:creator>
  <cp:lastModifiedBy>admin</cp:lastModifiedBy>
  <cp:revision>9</cp:revision>
  <dcterms:created xsi:type="dcterms:W3CDTF">2011-11-29T22:05:38Z</dcterms:created>
  <dcterms:modified xsi:type="dcterms:W3CDTF">2017-01-04T18:40:05Z</dcterms:modified>
</cp:coreProperties>
</file>