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/>
    <p:restoredTop sz="94671"/>
  </p:normalViewPr>
  <p:slideViewPr>
    <p:cSldViewPr snapToGrid="0" snapToObjects="1">
      <p:cViewPr varScale="1">
        <p:scale>
          <a:sx n="75" d="100"/>
          <a:sy n="75" d="100"/>
        </p:scale>
        <p:origin x="176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0221-C109-2244-B5E4-809E0820BB6D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6C51-ABB8-F649-B32F-D6A0876F6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2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0221-C109-2244-B5E4-809E0820BB6D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6C51-ABB8-F649-B32F-D6A0876F6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1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0221-C109-2244-B5E4-809E0820BB6D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6C51-ABB8-F649-B32F-D6A0876F6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0221-C109-2244-B5E4-809E0820BB6D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6C51-ABB8-F649-B32F-D6A0876F6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9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0221-C109-2244-B5E4-809E0820BB6D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6C51-ABB8-F649-B32F-D6A0876F6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42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0221-C109-2244-B5E4-809E0820BB6D}" type="datetimeFigureOut">
              <a:rPr lang="en-US" smtClean="0"/>
              <a:t>8/21/19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6C51-ABB8-F649-B32F-D6A0876F6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6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0221-C109-2244-B5E4-809E0820BB6D}" type="datetimeFigureOut">
              <a:rPr lang="en-US" smtClean="0"/>
              <a:t>8/21/19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6C51-ABB8-F649-B32F-D6A0876F6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0221-C109-2244-B5E4-809E0820BB6D}" type="datetimeFigureOut">
              <a:rPr lang="en-US" smtClean="0"/>
              <a:t>8/21/19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6C51-ABB8-F649-B32F-D6A0876F6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5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0221-C109-2244-B5E4-809E0820BB6D}" type="datetimeFigureOut">
              <a:rPr lang="en-US" smtClean="0"/>
              <a:t>8/21/19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6C51-ABB8-F649-B32F-D6A0876F6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7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0221-C109-2244-B5E4-809E0820BB6D}" type="datetimeFigureOut">
              <a:rPr lang="en-US" smtClean="0"/>
              <a:t>8/21/19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6C51-ABB8-F649-B32F-D6A0876F6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9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0221-C109-2244-B5E4-809E0820BB6D}" type="datetimeFigureOut">
              <a:rPr lang="en-US" smtClean="0"/>
              <a:t>8/21/19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66C51-ABB8-F649-B32F-D6A0876F6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5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221-C109-2244-B5E4-809E0820BB6D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66C51-ABB8-F649-B32F-D6A0876F6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4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8887"/>
              </p:ext>
            </p:extLst>
          </p:nvPr>
        </p:nvGraphicFramePr>
        <p:xfrm>
          <a:off x="0" y="723813"/>
          <a:ext cx="11963216" cy="613418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63948"/>
                <a:gridCol w="1980236"/>
                <a:gridCol w="2139574"/>
                <a:gridCol w="2191720"/>
                <a:gridCol w="1993869"/>
                <a:gridCol w="1993869"/>
              </a:tblGrid>
              <a:tr h="646439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Monday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Tuesday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Wednesday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Thursday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Friday </a:t>
                      </a:r>
                      <a:endParaRPr lang="en-US" sz="2400" dirty="0"/>
                    </a:p>
                  </a:txBody>
                  <a:tcPr/>
                </a:tc>
              </a:tr>
              <a:tr h="646439">
                <a:tc>
                  <a:txBody>
                    <a:bodyPr/>
                    <a:lstStyle/>
                    <a:p>
                      <a:r>
                        <a:rPr lang="en-US" dirty="0" smtClean="0"/>
                        <a:t>8:00-</a:t>
                      </a:r>
                      <a:r>
                        <a:rPr lang="en-US" baseline="0" dirty="0" smtClean="0"/>
                        <a:t> 9:00am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Library </a:t>
                      </a:r>
                      <a:endParaRPr lang="en-US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Mass</a:t>
                      </a:r>
                    </a:p>
                    <a:p>
                      <a:r>
                        <a:rPr lang="en-US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-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ST Math Fluency After 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Mass</a:t>
                      </a:r>
                      <a:endParaRPr lang="en-US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6439">
                <a:tc>
                  <a:txBody>
                    <a:bodyPr/>
                    <a:lstStyle/>
                    <a:p>
                      <a:r>
                        <a:rPr lang="en-US" dirty="0" smtClean="0"/>
                        <a:t>9:00-10:00am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 MATH / Tutoring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Music</a:t>
                      </a:r>
                      <a:endParaRPr lang="en-US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 MATH</a:t>
                      </a:r>
                      <a:r>
                        <a:rPr lang="en-US" baseline="0" dirty="0" smtClean="0"/>
                        <a:t> / Tutoring </a:t>
                      </a:r>
                      <a:endParaRPr lang="en-US" dirty="0"/>
                    </a:p>
                  </a:txBody>
                  <a:tcPr/>
                </a:tc>
              </a:tr>
              <a:tr h="474458">
                <a:tc>
                  <a:txBody>
                    <a:bodyPr/>
                    <a:lstStyle/>
                    <a:p>
                      <a:r>
                        <a:rPr lang="en-US" dirty="0" smtClean="0"/>
                        <a:t>10:00-10:15am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RECESS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RECESS</a:t>
                      </a:r>
                    </a:p>
                  </a:txBody>
                  <a:tcPr/>
                </a:tc>
              </a:tr>
              <a:tr h="482755">
                <a:tc>
                  <a:txBody>
                    <a:bodyPr/>
                    <a:lstStyle/>
                    <a:p>
                      <a:r>
                        <a:rPr lang="en-US" dirty="0" smtClean="0"/>
                        <a:t>10:15-10:35am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 Aloud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Read Aloud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Read Aloud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Read Aloud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Read Aloud </a:t>
                      </a:r>
                    </a:p>
                  </a:txBody>
                  <a:tcPr/>
                </a:tc>
              </a:tr>
              <a:tr h="686418">
                <a:tc>
                  <a:txBody>
                    <a:bodyPr/>
                    <a:lstStyle/>
                    <a:p>
                      <a:r>
                        <a:rPr lang="en-US" dirty="0" smtClean="0"/>
                        <a:t>10:35a-12:15pm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ELA Block </a:t>
                      </a:r>
                    </a:p>
                    <a:p>
                      <a:r>
                        <a:rPr lang="en-US" dirty="0" smtClean="0"/>
                        <a:t>(Stations)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ELA Block </a:t>
                      </a:r>
                    </a:p>
                    <a:p>
                      <a:r>
                        <a:rPr lang="en-US" dirty="0" smtClean="0"/>
                        <a:t>(Stations)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ELA Block </a:t>
                      </a:r>
                    </a:p>
                    <a:p>
                      <a:r>
                        <a:rPr lang="en-US" dirty="0" smtClean="0"/>
                        <a:t>(Stations)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ELA Block </a:t>
                      </a:r>
                    </a:p>
                    <a:p>
                      <a:r>
                        <a:rPr lang="en-US" dirty="0" smtClean="0"/>
                        <a:t>(Stations)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ELA Block </a:t>
                      </a:r>
                    </a:p>
                    <a:p>
                      <a:r>
                        <a:rPr lang="en-US" dirty="0" smtClean="0"/>
                        <a:t>(Stations) </a:t>
                      </a:r>
                      <a:endParaRPr lang="en-US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dirty="0" smtClean="0"/>
                        <a:t>12:00-12:15pm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Prayer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Prayer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Prayer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Prayer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Prayer</a:t>
                      </a:r>
                    </a:p>
                  </a:txBody>
                  <a:tcPr/>
                </a:tc>
              </a:tr>
              <a:tr h="437496">
                <a:tc>
                  <a:txBody>
                    <a:bodyPr/>
                    <a:lstStyle/>
                    <a:p>
                      <a:r>
                        <a:rPr lang="en-US" dirty="0" smtClean="0"/>
                        <a:t>12:15-1:00pm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LUNCH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LUNCH</a:t>
                      </a:r>
                    </a:p>
                  </a:txBody>
                  <a:tcPr/>
                </a:tc>
              </a:tr>
              <a:tr h="392238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1:00-2:00pm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mtClean="0"/>
                        <a:t>Social</a:t>
                      </a:r>
                      <a:r>
                        <a:rPr lang="en-US" baseline="0" smtClean="0"/>
                        <a:t> Studies</a:t>
                      </a:r>
                      <a:endParaRPr lang="en-US" i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 TIME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(Project Based) </a:t>
                      </a:r>
                      <a:endParaRPr lang="en-US" dirty="0"/>
                    </a:p>
                  </a:txBody>
                  <a:tcPr/>
                </a:tc>
              </a:tr>
              <a:tr h="392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1:30 Dismissal 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6439">
                <a:tc>
                  <a:txBody>
                    <a:bodyPr/>
                    <a:lstStyle/>
                    <a:p>
                      <a:r>
                        <a:rPr lang="en-US" dirty="0" smtClean="0"/>
                        <a:t>2:00-3:00pm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P.E</a:t>
                      </a:r>
                      <a:r>
                        <a:rPr lang="en-US" i="1" dirty="0" smtClean="0"/>
                        <a:t>. 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r>
                        <a:rPr lang="en-US" baseline="0" dirty="0" smtClean="0"/>
                        <a:t> 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Staff Meeting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Studies/ </a:t>
                      </a:r>
                      <a:r>
                        <a:rPr lang="en-US" i="1" baseline="0" dirty="0" smtClean="0">
                          <a:solidFill>
                            <a:schemeClr val="accent1"/>
                          </a:solidFill>
                        </a:rPr>
                        <a:t>Learning Lab</a:t>
                      </a:r>
                      <a:endParaRPr lang="en-US" i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77772" y="239150"/>
            <a:ext cx="5345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2019-2020 Block Schedule – Fifth Grade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26680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117</Words>
  <Application>Microsoft Macintosh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Jamison Mahar</dc:creator>
  <cp:lastModifiedBy>Jamison Mahar</cp:lastModifiedBy>
  <cp:revision>8</cp:revision>
  <dcterms:created xsi:type="dcterms:W3CDTF">2018-04-20T15:37:46Z</dcterms:created>
  <dcterms:modified xsi:type="dcterms:W3CDTF">2019-08-21T22:03:38Z</dcterms:modified>
</cp:coreProperties>
</file>