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/>
    <p:restoredTop sz="94799"/>
  </p:normalViewPr>
  <p:slideViewPr>
    <p:cSldViewPr snapToGrid="0" snapToObjects="1">
      <p:cViewPr>
        <p:scale>
          <a:sx n="155" d="100"/>
          <a:sy n="155" d="100"/>
        </p:scale>
        <p:origin x="480" y="-4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8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DB830-1D20-E643-BD76-6D97AF178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08DCE-008F-1244-8D18-5ED4556D5B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13A81-B9AB-8545-B662-26EC662C29DF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87261-A9E8-9647-9AB4-90838524C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57237-6955-BE41-9266-16DA5E4A82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5E17-74E9-864B-8174-D3D2C3355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9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5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7B9-417D-4747-8820-EF990A59C897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4256-6CC1-EA43-B870-25198796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89CB3-25DC-7340-B64D-B0CF82176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33" y="341088"/>
            <a:ext cx="5486400" cy="883806"/>
          </a:xfrm>
        </p:spPr>
        <p:txBody>
          <a:bodyPr>
            <a:normAutofit/>
          </a:bodyPr>
          <a:lstStyle/>
          <a:p>
            <a:r>
              <a:rPr lang="en-US" dirty="0">
                <a:latin typeface="SignPainter HouseScript" panose="02000006070000020004" pitchFamily="2" charset="0"/>
                <a:ea typeface="PBAlmondMilk Medium" panose="02000603000000000000" pitchFamily="2" charset="0"/>
              </a:rPr>
              <a:t>Read Across America Boxes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14A7F-9F08-604F-AEC5-E56FF3C21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71" y="1224894"/>
            <a:ext cx="6101255" cy="8029037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Dear Parents, </a:t>
            </a:r>
          </a:p>
          <a:p>
            <a:pPr algn="l">
              <a:lnSpc>
                <a:spcPct val="170000"/>
              </a:lnSpc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	On March, we will be celebrating Read Across America . This year, the students have fallen in LOVE with our classroom read-aloud books. I think it would be fun for our students to make  boxes that represent something (character, setting, object, etc.) from one of the books they have read. I  have included a list of some of our classroom favorites. You may pick from this list or have your child pick his or her favorite book and use it as inspiration to create a box (Kleenex box). We will be participating in an activity in which students will try to guess the book that belongs to the box.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Creepy Carrots by Aaron Reynolds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A Bad Case of Stripes by David Shannon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Creepy Pair of Underwear by Aaron Reynolds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When you give a mouse a cookie by  Laura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Numeroff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Giraffes can’t dance by Giles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Andreae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Unicorn (and horse) by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Feelinspiffy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Do unto otters by  Laurie Keller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One cool friend by Toni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Buzzeo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Groovy Joe by Eric Litwin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Scaredy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 Squirrel by Melanie Watt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Chrysanthemum by Kevin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Henkes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Harry the dirt dog by Gene Zion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Miss Nelson is Missing by Harry Allard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Fly Guy by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Tedd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 Arnold</a:t>
            </a:r>
            <a:endParaRPr lang="en-US" sz="1000" u="sng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Bink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 and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Gollie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 by Alison McGhee and Kate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DiCamillo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Duck on a bike by David Shannon</a:t>
            </a:r>
          </a:p>
          <a:p>
            <a:pPr algn="l">
              <a:lnSpc>
                <a:spcPct val="170000"/>
              </a:lnSpc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>
              <a:lnSpc>
                <a:spcPct val="170000"/>
              </a:lnSpc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>
              <a:lnSpc>
                <a:spcPct val="170000"/>
              </a:lnSpc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>
              <a:lnSpc>
                <a:spcPct val="170000"/>
              </a:lnSpc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>
              <a:lnSpc>
                <a:spcPct val="170000"/>
              </a:lnSpc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/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/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algn="l"/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7D8EA-B761-224A-B931-9B90ACF36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90"/>
          <a:stretch/>
        </p:blipFill>
        <p:spPr>
          <a:xfrm>
            <a:off x="4279573" y="3814920"/>
            <a:ext cx="1778954" cy="2565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BE19D-3B80-7F48-847B-56AB4B7D6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77" b="13189"/>
          <a:stretch/>
        </p:blipFill>
        <p:spPr>
          <a:xfrm>
            <a:off x="3905526" y="7253426"/>
            <a:ext cx="1760820" cy="1127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5EEB0-5EDE-D242-A3A6-EA5E529DF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11" b="8548"/>
          <a:stretch/>
        </p:blipFill>
        <p:spPr>
          <a:xfrm>
            <a:off x="1191654" y="7157982"/>
            <a:ext cx="1566899" cy="13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1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EC57-3345-514B-B77C-3CB321BE7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506513"/>
            <a:ext cx="5915025" cy="5801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17. Turkey Trouble by Wendi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Silvano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18. Dragons Love Tacos by Adam Rubin 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19. We’re All Wonders by R.J. Palacio 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20. A Loud Winter’s Nap by Katy Hudson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21. Dandelion by Don Freeman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22. Lily’s Purple Plastic Purse by Kevin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Henkes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23. The Polar Express by Chris Van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Allsburg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24. The Book With No Pictures by B.J. Novak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25. Pete the Cat by Eric Litwin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26. The Snowy Day by Ezra Jack Keats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27. The Sandwich Swap by Kelly Di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Pucchio</a:t>
            </a: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28. 100th Day Worries by Margery Cuyler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29. Pigeon Finds a Hot Dog by Mo Willems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30. No, David!  / David Goes to School by  David Shannon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31. The Bad Seed by  Jory John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32. The Dot by Peter Reynolds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33. The Girl who never made mistakes by Matt </a:t>
            </a:r>
            <a:r>
              <a:rPr lang="en-US" sz="1000" dirty="0" err="1">
                <a:latin typeface="HelloAntsClose Medium" panose="02000603000000000000" pitchFamily="2" charset="0"/>
                <a:ea typeface="HelloAntsClose Medium" panose="02000603000000000000" pitchFamily="2" charset="0"/>
              </a:rPr>
              <a:t>Pett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 and Gary Rubenstein</a:t>
            </a:r>
          </a:p>
          <a:p>
            <a:pPr marL="0" indent="0">
              <a:buNone/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Fill up the provided paper and glue it at the the back of your box and bring your boxes to school on Monday, March 2</a:t>
            </a:r>
            <a:r>
              <a:rPr lang="en-US" sz="1000" baseline="30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nd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 Please make sure your child is trying their personal best on this project. . They will have 3 weeks to work on their boxes. Let me know if you have any questions. 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Once again, boxes are due Monday, March 2</a:t>
            </a:r>
            <a:r>
              <a:rPr lang="en-US" sz="1000" baseline="30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nd</a:t>
            </a: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.  Let me know if you encounter any problems!  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Have some fun!!! </a:t>
            </a:r>
          </a:p>
          <a:p>
            <a:endParaRPr lang="en-US" sz="1000" dirty="0">
              <a:latin typeface="HelloAntsClose Medium" panose="02000603000000000000" pitchFamily="2" charset="0"/>
              <a:ea typeface="HelloAntsClose Medium" panose="02000603000000000000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Warmly, </a:t>
            </a:r>
          </a:p>
          <a:p>
            <a:pPr marL="0" indent="0">
              <a:buNone/>
            </a:pPr>
            <a:r>
              <a:rPr lang="en-US" sz="1000" dirty="0">
                <a:latin typeface="HelloAntsClose Medium" panose="02000603000000000000" pitchFamily="2" charset="0"/>
                <a:ea typeface="HelloAntsClose Medium" panose="02000603000000000000" pitchFamily="2" charset="0"/>
              </a:rPr>
              <a:t>Ms. Martinez</a:t>
            </a:r>
          </a:p>
        </p:txBody>
      </p:sp>
    </p:spTree>
    <p:extLst>
      <p:ext uri="{BB962C8B-B14F-4D97-AF65-F5344CB8AC3E}">
        <p14:creationId xmlns:p14="http://schemas.microsoft.com/office/powerpoint/2010/main" val="305624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8366</TotalTime>
  <Words>256</Words>
  <Application>Microsoft Macintosh PowerPoint</Application>
  <PresentationFormat>Letter Paper (8.5x11 in)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HelloAntsClose Medium</vt:lpstr>
      <vt:lpstr>SignPainter HouseScript</vt:lpstr>
      <vt:lpstr>Office Theme</vt:lpstr>
      <vt:lpstr>Read Across America Boxes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Valentine’s Day Boxes</dc:title>
  <dc:creator>Jay Lozano</dc:creator>
  <cp:lastModifiedBy>Microsoft Office User</cp:lastModifiedBy>
  <cp:revision>30</cp:revision>
  <cp:lastPrinted>2020-02-07T23:51:35Z</cp:lastPrinted>
  <dcterms:created xsi:type="dcterms:W3CDTF">2019-02-11T06:23:56Z</dcterms:created>
  <dcterms:modified xsi:type="dcterms:W3CDTF">2020-02-08T00:01:09Z</dcterms:modified>
</cp:coreProperties>
</file>