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0" r:id="rId4"/>
    <p:sldId id="261" r:id="rId5"/>
    <p:sldId id="258" r:id="rId6"/>
    <p:sldId id="259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/>
    <p:restoredTop sz="94697"/>
  </p:normalViewPr>
  <p:slideViewPr>
    <p:cSldViewPr snapToGrid="0" snapToObjects="1">
      <p:cViewPr>
        <p:scale>
          <a:sx n="93" d="100"/>
          <a:sy n="93" d="100"/>
        </p:scale>
        <p:origin x="1072" y="-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3/26/20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3/26/20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b4KlM2vts" TargetMode="External"/><Relationship Id="rId2" Type="http://schemas.openxmlformats.org/officeDocument/2006/relationships/hyperlink" Target="https://www.youtube.com/watch?v=y5gFI3pMvoI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01865-774A-CB4F-B04E-2D29FDA13C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1396695"/>
          </a:xfrm>
        </p:spPr>
        <p:txBody>
          <a:bodyPr>
            <a:normAutofit/>
          </a:bodyPr>
          <a:lstStyle/>
          <a:p>
            <a:r>
              <a:rPr lang="en-US" sz="5400" b="1" dirty="0"/>
              <a:t>Weather&amp; CLIMATE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D8D464-7097-BE44-991B-5063A5E3F0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8612" y="2697480"/>
            <a:ext cx="8842376" cy="2509213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Objective: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I can describe and compare the sources of water.</a:t>
            </a:r>
          </a:p>
          <a:p>
            <a:r>
              <a:rPr lang="en-US" sz="2400" dirty="0"/>
              <a:t>I can describe the three forms of water and the processes involved in the water cycle.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242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5225-287B-9F40-B606-DB51346B2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Times" pitchFamily="2" charset="0"/>
              </a:rPr>
              <a:t>Water moves all around</a:t>
            </a:r>
            <a:br>
              <a:rPr lang="en-US" dirty="0"/>
            </a:br>
            <a:r>
              <a:rPr lang="en-US" sz="2000" dirty="0"/>
              <a:t>If you were on a spaceship looking down at earth, you would see that most of the earth is covered by water.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F7C3D7-F04F-A14A-87DB-36A3295BE0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872391"/>
          </a:xfrm>
        </p:spPr>
        <p:txBody>
          <a:bodyPr>
            <a:noAutofit/>
          </a:bodyPr>
          <a:lstStyle/>
          <a:p>
            <a:r>
              <a:rPr lang="en-US" sz="2400" dirty="0"/>
              <a:t>Almost water on Earth is in the oceans,. Ocean water is </a:t>
            </a:r>
            <a:r>
              <a:rPr lang="en-US" sz="2400" b="1" dirty="0"/>
              <a:t>salt water</a:t>
            </a:r>
            <a:r>
              <a:rPr lang="en-US" sz="2400" dirty="0"/>
              <a:t>, which contains salt, of course! It is too salty for us to drink. However, many life forms live in salt ware.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Only a tiny part of earth’s water is fresh water. </a:t>
            </a:r>
            <a:r>
              <a:rPr lang="en-US" sz="2400" b="1" dirty="0"/>
              <a:t>Fresh Water </a:t>
            </a:r>
            <a:r>
              <a:rPr lang="en-US" sz="2400" dirty="0"/>
              <a:t>has very little salt in it. </a:t>
            </a:r>
            <a:r>
              <a:rPr lang="en-US" sz="2400" b="1" dirty="0"/>
              <a:t>We need fresh water to drink. Many Plants and Animals need fresh water</a:t>
            </a:r>
            <a:r>
              <a:rPr lang="en-US" sz="2400" dirty="0"/>
              <a:t>, too. Rivers and lakes contain fresh water, but most of earth’s fresh water is frozen!</a:t>
            </a:r>
          </a:p>
        </p:txBody>
      </p:sp>
    </p:spTree>
    <p:extLst>
      <p:ext uri="{BB962C8B-B14F-4D97-AF65-F5344CB8AC3E}">
        <p14:creationId xmlns:p14="http://schemas.microsoft.com/office/powerpoint/2010/main" val="373588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9D7C260-2BA0-174D-AF20-1CA4A64C16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41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31439-87BD-CB41-BA96-5D792B7AA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54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499E7-8CC5-B04C-A933-BC11D34AE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" pitchFamily="2" charset="0"/>
              </a:rPr>
              <a:t>Three Forms of Water</a:t>
            </a:r>
            <a:br>
              <a:rPr lang="en-US" dirty="0"/>
            </a:br>
            <a:r>
              <a:rPr lang="en-US" sz="2400" dirty="0"/>
              <a:t>Water is a kind of matter. It can exist as a solid, a liquid, or a gas.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463D2F-7071-8540-93B1-0FEED668A9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1953491"/>
            <a:ext cx="12192000" cy="4904509"/>
          </a:xfrm>
        </p:spPr>
      </p:pic>
    </p:spTree>
    <p:extLst>
      <p:ext uri="{BB962C8B-B14F-4D97-AF65-F5344CB8AC3E}">
        <p14:creationId xmlns:p14="http://schemas.microsoft.com/office/powerpoint/2010/main" val="3397072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95A20-9EDB-8E44-AD9B-81FD32016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" pitchFamily="2" charset="0"/>
              </a:rPr>
              <a:t>Changing STATES</a:t>
            </a:r>
            <a:br>
              <a:rPr lang="en-US" dirty="0"/>
            </a:br>
            <a:r>
              <a:rPr lang="en-US" sz="1800" dirty="0"/>
              <a:t>Water changes states. For example, liquid can change to ice and water vapor.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3C524CB-8C75-ED45-AEE4-8CF3F963BF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25782"/>
            <a:ext cx="10363826" cy="4655127"/>
          </a:xfrm>
        </p:spPr>
        <p:txBody>
          <a:bodyPr>
            <a:noAutofit/>
          </a:bodyPr>
          <a:lstStyle/>
          <a:p>
            <a:r>
              <a:rPr lang="en-US" sz="2400" dirty="0"/>
              <a:t>Water changes state when it is heated or cooled. When enough heat is added to ice, it becomes liquid water. This change of state is called</a:t>
            </a:r>
            <a:r>
              <a:rPr lang="en-US" sz="2400" b="1" dirty="0"/>
              <a:t> melting</a:t>
            </a:r>
            <a:r>
              <a:rPr lang="en-US" sz="2400" dirty="0"/>
              <a:t>. The reverse of melting is </a:t>
            </a:r>
            <a:r>
              <a:rPr lang="en-US" sz="2400" b="1" dirty="0"/>
              <a:t>freezing</a:t>
            </a:r>
            <a:r>
              <a:rPr lang="en-US" sz="2400" dirty="0"/>
              <a:t>.</a:t>
            </a:r>
          </a:p>
          <a:p>
            <a:r>
              <a:rPr lang="en-US" sz="2400" dirty="0"/>
              <a:t>When liquid gains enough heat, it evaporates to become water vapor. </a:t>
            </a:r>
            <a:r>
              <a:rPr lang="en-US" sz="2400" b="1" dirty="0"/>
              <a:t>Evaporation</a:t>
            </a:r>
            <a:r>
              <a:rPr lang="en-US" sz="2400" dirty="0"/>
              <a:t> is the </a:t>
            </a:r>
            <a:r>
              <a:rPr lang="en-US" sz="2400" u="sng" dirty="0"/>
              <a:t>change of state from a liquid to a gas</a:t>
            </a:r>
            <a:r>
              <a:rPr lang="en-US" sz="2400" dirty="0"/>
              <a:t>.</a:t>
            </a:r>
          </a:p>
          <a:p>
            <a:r>
              <a:rPr lang="en-US" sz="2400" dirty="0"/>
              <a:t>When Water Vapor loses enough heat, it changes back to liquid water. The </a:t>
            </a:r>
            <a:r>
              <a:rPr lang="en-US" sz="2400" u="sng" dirty="0"/>
              <a:t>change of state from a gas to liquid</a:t>
            </a:r>
            <a:r>
              <a:rPr lang="en-US" sz="2400" dirty="0"/>
              <a:t> is called </a:t>
            </a:r>
            <a:r>
              <a:rPr lang="en-US" sz="2400" b="1" dirty="0"/>
              <a:t>condensation</a:t>
            </a:r>
            <a:r>
              <a:rPr lang="en-US" sz="2400" dirty="0"/>
              <a:t>. </a:t>
            </a:r>
          </a:p>
          <a:p>
            <a:r>
              <a:rPr lang="en-US" sz="2400" dirty="0"/>
              <a:t>Condensation and evaporation are opposite processes.</a:t>
            </a:r>
          </a:p>
        </p:txBody>
      </p:sp>
    </p:spTree>
    <p:extLst>
      <p:ext uri="{BB962C8B-B14F-4D97-AF65-F5344CB8AC3E}">
        <p14:creationId xmlns:p14="http://schemas.microsoft.com/office/powerpoint/2010/main" val="317669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09850-E448-674F-BC70-8534F76AA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WATER CYCLE</a:t>
            </a:r>
            <a:br>
              <a:rPr lang="en-US" dirty="0"/>
            </a:br>
            <a:r>
              <a:rPr lang="en-US" sz="2000" dirty="0"/>
              <a:t>water is always moving. In fact, water moves continuously from earth’s surface </a:t>
            </a:r>
            <a:r>
              <a:rPr lang="en-US" sz="1800" dirty="0"/>
              <a:t>to the atmosphere and back to the earth.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838B0-16E1-8B44-99E2-5199E6EA352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Click the links to watch the Video.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https://www.youtube.com/watch?v=y5gFI3pMvoI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https://www.youtube.com/watch?v=TWb4KlM2vts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132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7994FA-018F-E44B-96CD-B65ED5B9747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10656426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37</TotalTime>
  <Words>244</Words>
  <Application>Microsoft Macintosh PowerPoint</Application>
  <PresentationFormat>Widescreen</PresentationFormat>
  <Paragraphs>21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Times</vt:lpstr>
      <vt:lpstr>Tw Cen MT</vt:lpstr>
      <vt:lpstr>Droplet</vt:lpstr>
      <vt:lpstr>Weather&amp; CLIMATE</vt:lpstr>
      <vt:lpstr>Water moves all around If you were on a spaceship looking down at earth, you would see that most of the earth is covered by water.</vt:lpstr>
      <vt:lpstr>PowerPoint Presentation</vt:lpstr>
      <vt:lpstr>PowerPoint Presentation</vt:lpstr>
      <vt:lpstr>Three Forms of Water Water is a kind of matter. It can exist as a solid, a liquid, or a gas.</vt:lpstr>
      <vt:lpstr>Changing STATES Water changes states. For example, liquid can change to ice and water vapor.</vt:lpstr>
      <vt:lpstr>THE WATER CYCLE water is always moving. In fact, water moves continuously from earth’s surface to the atmosphere and back to the earth.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Weather&amp; CLIMATE</dc:title>
  <dc:creator>Microsoft Office User</dc:creator>
  <cp:lastModifiedBy>Microsoft Office User</cp:lastModifiedBy>
  <cp:revision>4</cp:revision>
  <dcterms:created xsi:type="dcterms:W3CDTF">2020-03-26T14:18:18Z</dcterms:created>
  <dcterms:modified xsi:type="dcterms:W3CDTF">2020-03-26T14:55:51Z</dcterms:modified>
</cp:coreProperties>
</file>