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73"/>
    <p:restoredTop sz="95470"/>
  </p:normalViewPr>
  <p:slideViewPr>
    <p:cSldViewPr snapToGrid="0" snapToObjects="1">
      <p:cViewPr varScale="1">
        <p:scale>
          <a:sx n="81" d="100"/>
          <a:sy n="81" d="100"/>
        </p:scale>
        <p:origin x="18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C611-B762-A649-B77D-AAB1605C2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242B7-B15A-3742-87AD-925018A56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F37E-222A-BF49-A391-AEC878B8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0FECE-64C0-034F-987A-1543F95B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BA8D3-47EB-6E42-A99A-5453E082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8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4C82-05BE-EC4B-B58F-4AB09902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2BA56-02B0-D941-B0E8-2C4589BA0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B063-E9B7-4641-9472-677AA5C0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5FF13-A4A6-884F-9443-0C173D5C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2F552-EE0C-4B46-8329-309BB14D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2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85B131-305E-294F-99F7-22780B2E1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0A293-3527-1646-A82B-B058B632C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08A94-E901-3442-847D-18FC528E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459A7-157C-DC46-967C-792B6E7B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C016E-8EBC-5E4E-AD1D-B59E4F08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7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86C3-637D-3549-8112-818D9D4D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FF1F6-E4B7-9940-B533-F9EDF012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8F197-224E-254B-9D1F-589D3E77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DAA6A-3E43-5B44-9825-AB549F9A8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A8C9-7663-1841-BBF2-CFEDA92F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5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66AE-1526-E141-B206-84E0485D9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82DA1-20BB-6A40-8983-F8ECD9EE8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224C2-6739-4244-B049-779932DF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60CB7-97EC-2148-8669-1A5BD023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F8233-FEFF-E947-88D1-DCD1C135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8082-B1E0-A84C-9BD4-AFA4B35C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BED1-BE8E-DD4C-99D3-F324D860F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1235A-F005-3248-94E6-89CB948FD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F8E16-170D-E446-9851-14789EA7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2ABCE-4DF4-C740-B809-078D029C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6FDE-4BC1-A342-9ED8-735E3AFA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AC4C-4B95-DB4E-9CE4-B218C7B1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BC868-170B-E340-A500-1FA423227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39BD5-C395-F941-9E10-486C27B60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FCEE0-8EAD-0F46-9816-207270706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10B52-6783-DD47-B7F8-729B02882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B55ADB-840F-F64D-83C9-A02D2DEB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9A541-824B-C74D-A928-96AC86C25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3D7DCC-2736-8E4F-BA35-395A0D05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1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BBC29-5A87-CC44-B5F2-C06F4DF3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15E9A-E7B0-7E46-91D0-AD65A7E0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42727-7E41-814F-A2A6-15414033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658A8-5A02-D448-97EB-A133306C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3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23EAD-9B96-DD4E-A3ED-1C10A1F01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CA08F-C801-0540-A211-BCEE926C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54B9E-C40F-EC4A-BE0C-F99387B8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9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EF6B-6FAF-8E4E-89BE-F5DF314E7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88D03-941B-2E4A-BA28-7A947B187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1047E-68C3-A043-BF9E-E1E6258D0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9B2B4-CFCB-0F40-8838-85901A55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588A1-2D07-9A41-AEB1-4A45FF60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34112-28F1-3843-BE15-6B43BC7F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5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A5C2-53A9-FE45-9380-B45DB771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86946-7A0B-5B4A-A80F-35E977E34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D0B5A-595F-8945-9255-4D182372F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7F9C7-C4E8-4D48-BF35-4A3257095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A51D2-5725-CE4E-B9EF-862ADE5CE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B9954-255C-5E46-B34C-FF18C21C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6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04D71F-1D7C-734A-B247-006EF020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7EFA3-E487-2B48-858F-4F729393B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4FFC-E499-A740-B8AC-5AC29F5EE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31E30-C260-F04A-98C6-73FAF5F4B0DD}" type="datetimeFigureOut">
              <a:rPr lang="en-US" smtClean="0"/>
              <a:t>8/6/20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34B8-1AE6-D646-97FA-9F6174A84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AC868-408A-094A-BF2E-2E2A794ED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C4E2-8A10-AA4B-8DEB-838E2CE3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5931-5F66-C748-A739-971CF9963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485" y="119743"/>
            <a:ext cx="9144000" cy="849086"/>
          </a:xfrm>
        </p:spPr>
        <p:txBody>
          <a:bodyPr>
            <a:noAutofit/>
          </a:bodyPr>
          <a:lstStyle/>
          <a:p>
            <a:r>
              <a:rPr lang="en-US" sz="1800" dirty="0">
                <a:latin typeface="Monaco" pitchFamily="2" charset="77"/>
              </a:rPr>
              <a:t>First Grade Block Schedule</a:t>
            </a:r>
            <a:br>
              <a:rPr lang="en-US" sz="1800" dirty="0">
                <a:latin typeface="Monaco" pitchFamily="2" charset="77"/>
              </a:rPr>
            </a:br>
            <a:r>
              <a:rPr lang="en-US" sz="1800" dirty="0">
                <a:latin typeface="Monaco" pitchFamily="2" charset="77"/>
              </a:rPr>
              <a:t>S.Y. 2020-2021 </a:t>
            </a:r>
            <a:br>
              <a:rPr lang="en-US" sz="1800" dirty="0">
                <a:latin typeface="Monaco" pitchFamily="2" charset="77"/>
              </a:rPr>
            </a:br>
            <a:r>
              <a:rPr lang="en-US" sz="1800" dirty="0">
                <a:highlight>
                  <a:srgbClr val="FFFF00"/>
                </a:highlight>
                <a:latin typeface="Monaco" pitchFamily="2" charset="77"/>
              </a:rPr>
              <a:t>Distance Learning (Zoom)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0F81C-BA72-5043-B822-5FAEF8666C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1E7DEE-DEA2-2A40-8F75-E6AD9775F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46752"/>
              </p:ext>
            </p:extLst>
          </p:nvPr>
        </p:nvGraphicFramePr>
        <p:xfrm>
          <a:off x="482220" y="968829"/>
          <a:ext cx="11227560" cy="561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260">
                  <a:extLst>
                    <a:ext uri="{9D8B030D-6E8A-4147-A177-3AD203B41FA5}">
                      <a16:colId xmlns:a16="http://schemas.microsoft.com/office/drawing/2014/main" val="1008293611"/>
                    </a:ext>
                  </a:extLst>
                </a:gridCol>
                <a:gridCol w="1871260">
                  <a:extLst>
                    <a:ext uri="{9D8B030D-6E8A-4147-A177-3AD203B41FA5}">
                      <a16:colId xmlns:a16="http://schemas.microsoft.com/office/drawing/2014/main" val="477251012"/>
                    </a:ext>
                  </a:extLst>
                </a:gridCol>
                <a:gridCol w="1871260">
                  <a:extLst>
                    <a:ext uri="{9D8B030D-6E8A-4147-A177-3AD203B41FA5}">
                      <a16:colId xmlns:a16="http://schemas.microsoft.com/office/drawing/2014/main" val="439135510"/>
                    </a:ext>
                  </a:extLst>
                </a:gridCol>
                <a:gridCol w="1871260">
                  <a:extLst>
                    <a:ext uri="{9D8B030D-6E8A-4147-A177-3AD203B41FA5}">
                      <a16:colId xmlns:a16="http://schemas.microsoft.com/office/drawing/2014/main" val="2912435746"/>
                    </a:ext>
                  </a:extLst>
                </a:gridCol>
                <a:gridCol w="1871260">
                  <a:extLst>
                    <a:ext uri="{9D8B030D-6E8A-4147-A177-3AD203B41FA5}">
                      <a16:colId xmlns:a16="http://schemas.microsoft.com/office/drawing/2014/main" val="3367172103"/>
                    </a:ext>
                  </a:extLst>
                </a:gridCol>
                <a:gridCol w="1871260">
                  <a:extLst>
                    <a:ext uri="{9D8B030D-6E8A-4147-A177-3AD203B41FA5}">
                      <a16:colId xmlns:a16="http://schemas.microsoft.com/office/drawing/2014/main" val="3127554377"/>
                    </a:ext>
                  </a:extLst>
                </a:gridCol>
              </a:tblGrid>
              <a:tr h="38171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529757"/>
                  </a:ext>
                </a:extLst>
              </a:tr>
              <a:tr h="616196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8:30-9:00am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Religion/Journal 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Religion/Journal 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Religion/Journal 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Religion/Journal 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Mass</a:t>
                      </a: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016721"/>
                  </a:ext>
                </a:extLst>
              </a:tr>
              <a:tr h="451681">
                <a:tc>
                  <a:txBody>
                    <a:bodyPr/>
                    <a:lstStyle/>
                    <a:p>
                      <a:r>
                        <a:rPr lang="en-US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9:00-10:00 </a:t>
                      </a:r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Arts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708335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10:00-10:30am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Snack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259556"/>
                  </a:ext>
                </a:extLst>
              </a:tr>
              <a:tr h="352112">
                <a:tc>
                  <a:txBody>
                    <a:bodyPr/>
                    <a:lstStyle/>
                    <a:p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10:30-11:00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Word Study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Word Study &amp; Fluency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10:30-11:00am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Word Study &amp; Fluency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Word Study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Word Study &amp; Fluency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608668"/>
                  </a:ext>
                </a:extLst>
              </a:tr>
              <a:tr h="528168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11:00-11:30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FLUENCY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FLUENCY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65048"/>
                  </a:ext>
                </a:extLst>
              </a:tr>
              <a:tr h="1356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11:00-11:30am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063198"/>
                  </a:ext>
                </a:extLst>
              </a:tr>
              <a:tr h="4805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11:30-12:00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HANDWRITING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SMALL GROUP/ WIN TIME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GROUP A &amp;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680309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12:00-1:00pm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LUNCH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557762"/>
                  </a:ext>
                </a:extLst>
              </a:tr>
              <a:tr h="616196"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1:00-2:00pm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1:00-1:30</a:t>
                      </a:r>
                    </a:p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SOCIAL STUDIES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MUSIC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1:00-1:30</a:t>
                      </a:r>
                    </a:p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WIN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1:00-1:30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SCIENCE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1:00-1:30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SMALL GROUP/ WIN TIME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GROUP C &amp;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503856"/>
                  </a:ext>
                </a:extLst>
              </a:tr>
              <a:tr h="6161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1:30-2:00</a:t>
                      </a:r>
                    </a:p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HANDWRITING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NOON DISMISSAL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1:30-2:00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HANDWRITING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1:30-2:00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SEESAW ACTIVITIES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147048"/>
                  </a:ext>
                </a:extLst>
              </a:tr>
              <a:tr h="616196">
                <a:tc>
                  <a:txBody>
                    <a:bodyPr/>
                    <a:lstStyle/>
                    <a:p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  <a:p>
                      <a:r>
                        <a:rPr lang="en-US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2:00-2:30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loAntsClose Medium" panose="02000603000000000000" pitchFamily="2" charset="0"/>
                          <a:ea typeface="HelloAntsClose Medium" panose="02000603000000000000" pitchFamily="2" charset="0"/>
                        </a:rPr>
                        <a:t>Independent Work / Homework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HelloAntsClose Medium" panose="02000603000000000000" pitchFamily="2" charset="0"/>
                        <a:ea typeface="HelloAntsClose Medium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437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87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5931-5F66-C748-A739-971CF9963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485" y="119743"/>
            <a:ext cx="9144000" cy="849086"/>
          </a:xfrm>
        </p:spPr>
        <p:txBody>
          <a:bodyPr>
            <a:noAutofit/>
          </a:bodyPr>
          <a:lstStyle/>
          <a:p>
            <a:r>
              <a:rPr lang="en-US" sz="1800" dirty="0">
                <a:latin typeface="Monaco" pitchFamily="2" charset="77"/>
              </a:rPr>
              <a:t>First Grade Block Schedule</a:t>
            </a:r>
            <a:br>
              <a:rPr lang="en-US" sz="1800" dirty="0">
                <a:latin typeface="Monaco" pitchFamily="2" charset="77"/>
              </a:rPr>
            </a:br>
            <a:r>
              <a:rPr lang="en-US" sz="1800" dirty="0">
                <a:latin typeface="Monaco" pitchFamily="2" charset="77"/>
              </a:rPr>
              <a:t>S.Y. 2020-2021 </a:t>
            </a:r>
            <a:br>
              <a:rPr lang="en-US" sz="1800" dirty="0">
                <a:latin typeface="Monaco" pitchFamily="2" charset="77"/>
              </a:rPr>
            </a:br>
            <a:r>
              <a:rPr lang="en-US" sz="1800" dirty="0">
                <a:highlight>
                  <a:srgbClr val="FFFF00"/>
                </a:highlight>
                <a:latin typeface="Monaco" pitchFamily="2" charset="77"/>
              </a:rPr>
              <a:t>Hybrid AM/PM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09966F-59B3-C540-9C26-3DB8CED9EB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21"/>
          <a:stretch/>
        </p:blipFill>
        <p:spPr>
          <a:xfrm>
            <a:off x="286754" y="968829"/>
            <a:ext cx="11526704" cy="576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7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148</Words>
  <Application>Microsoft Macintosh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HelloAntsClose Medium</vt:lpstr>
      <vt:lpstr>Monaco</vt:lpstr>
      <vt:lpstr>Office Theme</vt:lpstr>
      <vt:lpstr>First Grade Block Schedule S.Y. 2020-2021  Distance Learning (Zoom)</vt:lpstr>
      <vt:lpstr>First Grade Block Schedule S.Y. 2020-2021  Hybrid AM/PM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cp:lastPrinted>2020-08-07T18:19:14Z</cp:lastPrinted>
  <dcterms:created xsi:type="dcterms:W3CDTF">2020-04-20T21:21:56Z</dcterms:created>
  <dcterms:modified xsi:type="dcterms:W3CDTF">2020-08-07T18:19:24Z</dcterms:modified>
</cp:coreProperties>
</file>